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0" r:id="rId2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C30E2-3AFF-4708-A5CF-209573D871A7}" type="datetimeFigureOut">
              <a:rPr lang="es-CO" smtClean="0"/>
              <a:pPr/>
              <a:t>18/03/2012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C9F9B-FEBF-4E32-AF9F-572949BBF14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O" sz="7200" b="1" dirty="0" smtClean="0">
                <a:solidFill>
                  <a:srgbClr val="C00000"/>
                </a:solidFill>
              </a:rPr>
              <a:t>¿CÓMO ES LA COMUNIÓN DE LA IGLESIA?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412704"/>
            <a:ext cx="6400800" cy="1752600"/>
          </a:xfrm>
        </p:spPr>
        <p:txBody>
          <a:bodyPr>
            <a:normAutofit fontScale="62500" lnSpcReduction="20000"/>
          </a:bodyPr>
          <a:lstStyle/>
          <a:p>
            <a:r>
              <a:rPr lang="es-CO" sz="6000" b="1" dirty="0" smtClean="0">
                <a:solidFill>
                  <a:schemeClr val="tx2">
                    <a:lumMod val="50000"/>
                  </a:schemeClr>
                </a:solidFill>
              </a:rPr>
              <a:t>Koinonia- </a:t>
            </a:r>
            <a:r>
              <a:rPr lang="es-CO" sz="6000" b="1" dirty="0">
                <a:solidFill>
                  <a:schemeClr val="tx2">
                    <a:lumMod val="50000"/>
                  </a:schemeClr>
                </a:solidFill>
              </a:rPr>
              <a:t>H</a:t>
            </a:r>
            <a:r>
              <a:rPr lang="es-CO" sz="6000" b="1" dirty="0" smtClean="0">
                <a:solidFill>
                  <a:schemeClr val="tx2">
                    <a:lumMod val="50000"/>
                  </a:schemeClr>
                </a:solidFill>
              </a:rPr>
              <a:t>echos 2.42-47</a:t>
            </a:r>
          </a:p>
          <a:p>
            <a:r>
              <a:rPr lang="es-CO" sz="6000" b="1" dirty="0" smtClean="0">
                <a:solidFill>
                  <a:schemeClr val="tx2">
                    <a:lumMod val="50000"/>
                  </a:schemeClr>
                </a:solidFill>
              </a:rPr>
              <a:t>Pastor: francisco De la peña C.</a:t>
            </a:r>
            <a:endParaRPr lang="es-CO" sz="6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Autofit/>
          </a:bodyPr>
          <a:lstStyle/>
          <a:p>
            <a:r>
              <a:rPr lang="es-CO" sz="7200" b="1" dirty="0" smtClean="0">
                <a:solidFill>
                  <a:srgbClr val="C00000"/>
                </a:solidFill>
              </a:rPr>
              <a:t>DIOS Y LA COMUNIÓN</a:t>
            </a:r>
            <a:endParaRPr lang="es-CO" sz="72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4339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s-CO" sz="4800" b="1" dirty="0" smtClean="0">
                <a:solidFill>
                  <a:srgbClr val="002060"/>
                </a:solidFill>
              </a:rPr>
              <a:t>LA COMUNIÓN INTIMA ES CON LOS JUSTOS.     </a:t>
            </a:r>
            <a:r>
              <a:rPr lang="es-CO" sz="4800" b="1" dirty="0" smtClean="0">
                <a:solidFill>
                  <a:srgbClr val="C00000"/>
                </a:solidFill>
              </a:rPr>
              <a:t>PROVERBIOS 3.32</a:t>
            </a:r>
          </a:p>
          <a:p>
            <a:r>
              <a:rPr lang="es-CO" sz="4800" b="1" dirty="0" smtClean="0">
                <a:solidFill>
                  <a:srgbClr val="002060"/>
                </a:solidFill>
              </a:rPr>
              <a:t>PERSEVERABAN EN LA COMUNIÓN UNOS CON OTROS.  </a:t>
            </a:r>
            <a:r>
              <a:rPr lang="es-CO" sz="4800" b="1" dirty="0" smtClean="0">
                <a:solidFill>
                  <a:schemeClr val="tx2">
                    <a:lumMod val="50000"/>
                  </a:schemeClr>
                </a:solidFill>
              </a:rPr>
              <a:t>    </a:t>
            </a:r>
            <a:r>
              <a:rPr lang="es-CO" sz="4800" b="1" dirty="0" smtClean="0">
                <a:solidFill>
                  <a:srgbClr val="C00000"/>
                </a:solidFill>
              </a:rPr>
              <a:t>HECHOS 2.42</a:t>
            </a:r>
          </a:p>
          <a:p>
            <a:pPr>
              <a:buNone/>
            </a:pPr>
            <a:endParaRPr lang="es-CO" sz="4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Autofit/>
          </a:bodyPr>
          <a:lstStyle/>
          <a:p>
            <a:r>
              <a:rPr lang="es-CO" sz="6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DIOS Y LA COMUNIÓN</a:t>
            </a:r>
            <a:endParaRPr lang="es-CO" sz="66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es-CO" sz="5400" b="1" dirty="0" smtClean="0">
                <a:solidFill>
                  <a:schemeClr val="tx2">
                    <a:lumMod val="50000"/>
                  </a:schemeClr>
                </a:solidFill>
              </a:rPr>
              <a:t>ES UN LLAMADO CON EL HIJO </a:t>
            </a:r>
            <a:r>
              <a:rPr lang="es-CO" sz="5400" b="1" dirty="0" smtClean="0">
                <a:solidFill>
                  <a:srgbClr val="C00000"/>
                </a:solidFill>
              </a:rPr>
              <a:t>JESUCRISTO NUESTRO SEÑOR.  1 CORINTIOS 1.9</a:t>
            </a:r>
          </a:p>
          <a:p>
            <a:r>
              <a:rPr lang="es-CO" sz="5400" b="1" dirty="0" smtClean="0">
                <a:solidFill>
                  <a:srgbClr val="C00000"/>
                </a:solidFill>
              </a:rPr>
              <a:t>ES CON EL SANTO ESPIRITU                                      2 CORINTIOS 3.14</a:t>
            </a:r>
          </a:p>
          <a:p>
            <a:r>
              <a:rPr lang="es-CO" sz="5400" b="1" dirty="0" smtClean="0">
                <a:solidFill>
                  <a:srgbClr val="C00000"/>
                </a:solidFill>
              </a:rPr>
              <a:t>EL EVANGELIO ES EL MEDIO PARA PERMANECER.           </a:t>
            </a:r>
            <a:r>
              <a:rPr lang="es-CO" sz="5400" b="1" dirty="0" smtClean="0">
                <a:solidFill>
                  <a:schemeClr val="tx2">
                    <a:lumMod val="50000"/>
                  </a:schemeClr>
                </a:solidFill>
              </a:rPr>
              <a:t>FILIPENSES 1.5</a:t>
            </a:r>
          </a:p>
          <a:p>
            <a:r>
              <a:rPr lang="es-CO" sz="5400" b="1" dirty="0" smtClean="0">
                <a:solidFill>
                  <a:schemeClr val="tx2">
                    <a:lumMod val="50000"/>
                  </a:schemeClr>
                </a:solidFill>
              </a:rPr>
              <a:t>ES UNA RELACIÓN QUE NO PERMITE ESTAR EN DOS BANDOS.</a:t>
            </a:r>
            <a:r>
              <a:rPr lang="es-CO" sz="5400" b="1" dirty="0" smtClean="0">
                <a:solidFill>
                  <a:srgbClr val="C00000"/>
                </a:solidFill>
              </a:rPr>
              <a:t>      1 JUAN 1.6</a:t>
            </a:r>
            <a:endParaRPr lang="es-CO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r>
              <a:rPr lang="es-CO" sz="7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LA IGLESIA HOY</a:t>
            </a:r>
            <a:endParaRPr lang="es-CO" sz="7200" b="1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CO" sz="5400" b="1" dirty="0" smtClean="0">
                <a:solidFill>
                  <a:srgbClr val="C00000"/>
                </a:solidFill>
              </a:rPr>
              <a:t>              </a:t>
            </a:r>
            <a:r>
              <a:rPr lang="es-CO" sz="54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MATEO 5.13-16</a:t>
            </a:r>
            <a:endParaRPr lang="es-CO" sz="4700" b="1" dirty="0" smtClean="0">
              <a:solidFill>
                <a:srgbClr val="002060"/>
              </a:solidFill>
            </a:endParaRPr>
          </a:p>
          <a:p>
            <a:r>
              <a:rPr lang="es-CO" sz="4700" b="1" dirty="0" smtClean="0">
                <a:solidFill>
                  <a:srgbClr val="002060"/>
                </a:solidFill>
              </a:rPr>
              <a:t>SAL DE LA TIERRA V.13</a:t>
            </a:r>
          </a:p>
          <a:p>
            <a:r>
              <a:rPr lang="es-CO" sz="4700" b="1" dirty="0" smtClean="0">
                <a:solidFill>
                  <a:srgbClr val="002060"/>
                </a:solidFill>
              </a:rPr>
              <a:t>LUZ DEL MUNDO V.14</a:t>
            </a:r>
          </a:p>
          <a:p>
            <a:r>
              <a:rPr lang="es-CO" sz="4700" b="1" dirty="0" smtClean="0">
                <a:solidFill>
                  <a:srgbClr val="002060"/>
                </a:solidFill>
              </a:rPr>
              <a:t>SU LUZ NO ESTÁ BAJO LA REPISA,SINO SOBRE EL CANDELERO V.15</a:t>
            </a:r>
          </a:p>
          <a:p>
            <a:r>
              <a:rPr lang="es-CO" sz="4700" b="1" dirty="0" smtClean="0">
                <a:solidFill>
                  <a:srgbClr val="002060"/>
                </a:solidFill>
              </a:rPr>
              <a:t>DEBE ALUMBRAR V.16</a:t>
            </a:r>
            <a:endParaRPr lang="es-CO" sz="47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908720"/>
            <a:ext cx="8229600" cy="1143000"/>
          </a:xfrm>
        </p:spPr>
        <p:txBody>
          <a:bodyPr>
            <a:noAutofit/>
          </a:bodyPr>
          <a:lstStyle/>
          <a:p>
            <a:r>
              <a:rPr lang="es-CO" sz="72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HACE LO QUE HACIA EL SALVADOR</a:t>
            </a:r>
            <a:endParaRPr lang="es-CO" sz="7200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s-CO" sz="5400" b="1" dirty="0" smtClean="0"/>
          </a:p>
          <a:p>
            <a:r>
              <a:rPr lang="es-CO" sz="5400" b="1" dirty="0" smtClean="0">
                <a:solidFill>
                  <a:srgbClr val="C00000"/>
                </a:solidFill>
              </a:rPr>
              <a:t>MATEO 5.13-                </a:t>
            </a:r>
            <a:r>
              <a:rPr lang="es-CO" sz="5400" b="1" dirty="0" smtClean="0">
                <a:solidFill>
                  <a:srgbClr val="002060"/>
                </a:solidFill>
              </a:rPr>
              <a:t>ENSEÑA ,PREDICA EL EVANGELIO DEL REINO, SANA TODA ENFERMEDAD Y DOLENCIA DEL PUEBLO.</a:t>
            </a:r>
            <a:endParaRPr lang="es-CO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8000" b="1" dirty="0" smtClean="0">
                <a:solidFill>
                  <a:srgbClr val="C00000"/>
                </a:solidFill>
              </a:rPr>
              <a:t>JESÚS INVITA</a:t>
            </a:r>
            <a:endParaRPr lang="es-CO" sz="80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CO" sz="6000" b="1" dirty="0" smtClean="0">
                <a:solidFill>
                  <a:srgbClr val="002060"/>
                </a:solidFill>
              </a:rPr>
              <a:t>QUE LA IGLESIA PREDIQUE DESCANSO. </a:t>
            </a:r>
            <a:r>
              <a:rPr lang="es-CO" sz="6000" b="1" dirty="0" smtClean="0">
                <a:solidFill>
                  <a:srgbClr val="C00000"/>
                </a:solidFill>
              </a:rPr>
              <a:t>MATEO 11.28-30.</a:t>
            </a:r>
          </a:p>
          <a:p>
            <a:r>
              <a:rPr lang="es-CO" sz="6000" b="1" dirty="0" smtClean="0">
                <a:solidFill>
                  <a:srgbClr val="C00000"/>
                </a:solidFill>
              </a:rPr>
              <a:t>APRENDE HUMILDAD PORQUE AMA AL SEÑOR Y SE MANTIENE SIN ESTRESS - V.29</a:t>
            </a:r>
          </a:p>
          <a:p>
            <a:r>
              <a:rPr lang="es-CO" sz="6000" b="1" dirty="0" smtClean="0">
                <a:solidFill>
                  <a:srgbClr val="C00000"/>
                </a:solidFill>
              </a:rPr>
              <a:t>NO SIENTE EL TRABAJO COMO UN PESO -V.30</a:t>
            </a:r>
            <a:endParaRPr lang="es-CO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Autofit/>
          </a:bodyPr>
          <a:lstStyle/>
          <a:p>
            <a:r>
              <a:rPr lang="es-CO" sz="77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SE  LE DA SECRETOS</a:t>
            </a:r>
            <a:endParaRPr lang="es-CO" sz="7700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525963"/>
          </a:xfrm>
        </p:spPr>
        <p:txBody>
          <a:bodyPr>
            <a:noAutofit/>
          </a:bodyPr>
          <a:lstStyle/>
          <a:p>
            <a:r>
              <a:rPr lang="es-CO" sz="4800" b="1" dirty="0" smtClean="0">
                <a:solidFill>
                  <a:srgbClr val="002060"/>
                </a:solidFill>
              </a:rPr>
              <a:t>TIENE REVELACIÓN DE SU SEÑOR V.17</a:t>
            </a:r>
          </a:p>
          <a:p>
            <a:r>
              <a:rPr lang="es-CO" sz="4800" b="1" dirty="0" smtClean="0">
                <a:solidFill>
                  <a:srgbClr val="002060"/>
                </a:solidFill>
              </a:rPr>
              <a:t>ATA Y</a:t>
            </a:r>
            <a:r>
              <a:rPr lang="es-CO" sz="4800" dirty="0" smtClean="0">
                <a:solidFill>
                  <a:srgbClr val="002060"/>
                </a:solidFill>
              </a:rPr>
              <a:t> </a:t>
            </a:r>
            <a:r>
              <a:rPr lang="es-CO" sz="4800" b="1" dirty="0" smtClean="0">
                <a:solidFill>
                  <a:srgbClr val="002060"/>
                </a:solidFill>
              </a:rPr>
              <a:t>DESATA EN EL MUNDO CELESTE, EN TIERRA Y DEBAJO DE LA TIERRA CONVENCIDA DE SU AUTORIDAD.</a:t>
            </a:r>
            <a:endParaRPr lang="es-CO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8000" b="1" dirty="0" smtClean="0">
                <a:solidFill>
                  <a:srgbClr val="C00000"/>
                </a:solidFill>
              </a:rPr>
              <a:t>VIVE DE ACUERDO</a:t>
            </a:r>
            <a:endParaRPr lang="es-CO" sz="80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CO" sz="4800" b="1" dirty="0" smtClean="0">
                <a:solidFill>
                  <a:srgbClr val="002060"/>
                </a:solidFill>
              </a:rPr>
              <a:t>MATEO 18.19-20</a:t>
            </a:r>
          </a:p>
          <a:p>
            <a:pPr>
              <a:buNone/>
            </a:pPr>
            <a:r>
              <a:rPr lang="es-CO" sz="4800" b="1" dirty="0" smtClean="0">
                <a:solidFill>
                  <a:srgbClr val="002060"/>
                </a:solidFill>
              </a:rPr>
              <a:t>LO QUE PIDE SE LE ENTREGA.</a:t>
            </a:r>
          </a:p>
          <a:p>
            <a:pPr>
              <a:buNone/>
            </a:pPr>
            <a:r>
              <a:rPr lang="es-CO" sz="4800" b="1" dirty="0" smtClean="0">
                <a:solidFill>
                  <a:srgbClr val="002060"/>
                </a:solidFill>
              </a:rPr>
              <a:t>AMA A SU SEÑOR.           </a:t>
            </a:r>
          </a:p>
          <a:p>
            <a:pPr>
              <a:buNone/>
            </a:pPr>
            <a:r>
              <a:rPr lang="es-CO" sz="4800" b="1" dirty="0" smtClean="0">
                <a:solidFill>
                  <a:srgbClr val="C00000"/>
                </a:solidFill>
              </a:rPr>
              <a:t>MATEO 22.36-40               </a:t>
            </a:r>
            <a:r>
              <a:rPr lang="es-CO" sz="4800" b="1" dirty="0" smtClean="0">
                <a:solidFill>
                  <a:srgbClr val="002060"/>
                </a:solidFill>
              </a:rPr>
              <a:t>PRACTICA EL GRAN MANDAMIENTO:AMA A DIOS,Y AMA A SU PROJIMO.</a:t>
            </a:r>
          </a:p>
          <a:p>
            <a:pPr>
              <a:buNone/>
            </a:pPr>
            <a:endParaRPr lang="es-CO" sz="4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s-CO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r>
              <a:rPr lang="es-CO" sz="8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PREDICA Y SIRVE</a:t>
            </a:r>
            <a:endParaRPr lang="es-CO" sz="8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O" sz="5400" b="1" dirty="0" smtClean="0">
                <a:solidFill>
                  <a:srgbClr val="C00000"/>
                </a:solidFill>
              </a:rPr>
              <a:t>MATEO 22.14 -</a:t>
            </a:r>
            <a:r>
              <a:rPr lang="es-CO" sz="5400" b="1" dirty="0" smtClean="0">
                <a:solidFill>
                  <a:srgbClr val="002060"/>
                </a:solidFill>
              </a:rPr>
              <a:t>PREDICA EL EVANGELIO SIN RESTRICCIÓN-</a:t>
            </a:r>
          </a:p>
          <a:p>
            <a:r>
              <a:rPr lang="es-CO" sz="5400" b="1" dirty="0" smtClean="0">
                <a:solidFill>
                  <a:srgbClr val="002060"/>
                </a:solidFill>
              </a:rPr>
              <a:t>MARCOS</a:t>
            </a:r>
            <a:r>
              <a:rPr lang="es-CO" sz="5400" b="1" dirty="0" smtClean="0">
                <a:solidFill>
                  <a:srgbClr val="C00000"/>
                </a:solidFill>
              </a:rPr>
              <a:t> 10.43</a:t>
            </a:r>
          </a:p>
          <a:p>
            <a:pPr>
              <a:buNone/>
            </a:pPr>
            <a:r>
              <a:rPr lang="es-CO" sz="5400" b="1" dirty="0" smtClean="0">
                <a:solidFill>
                  <a:srgbClr val="C00000"/>
                </a:solidFill>
              </a:rPr>
              <a:t>   </a:t>
            </a:r>
            <a:r>
              <a:rPr lang="es-CO" sz="5400" b="1" dirty="0" smtClean="0">
                <a:solidFill>
                  <a:srgbClr val="002060"/>
                </a:solidFill>
              </a:rPr>
              <a:t>SIRVE - EL GRANDE NACE DE SER UN SERVIDOR.</a:t>
            </a:r>
            <a:endParaRPr lang="es-CO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Autofit/>
          </a:bodyPr>
          <a:lstStyle/>
          <a:p>
            <a:r>
              <a:rPr lang="es-CO" sz="8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SACIA NECESIDADES</a:t>
            </a:r>
            <a:endParaRPr lang="es-CO" sz="8000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87413"/>
            <a:ext cx="8229600" cy="4525963"/>
          </a:xfrm>
        </p:spPr>
        <p:txBody>
          <a:bodyPr>
            <a:normAutofit/>
          </a:bodyPr>
          <a:lstStyle/>
          <a:p>
            <a:r>
              <a:rPr lang="es-CO" sz="5400" b="1" dirty="0" smtClean="0">
                <a:solidFill>
                  <a:srgbClr val="002060"/>
                </a:solidFill>
              </a:rPr>
              <a:t>HECHOS 4.32-</a:t>
            </a:r>
            <a:r>
              <a:rPr lang="es-CO" sz="6000" b="1" dirty="0" smtClean="0">
                <a:solidFill>
                  <a:srgbClr val="002060"/>
                </a:solidFill>
              </a:rPr>
              <a:t>35 V.33 TIENE PODER</a:t>
            </a:r>
          </a:p>
          <a:p>
            <a:r>
              <a:rPr lang="es-CO" sz="6000" b="1" dirty="0" smtClean="0">
                <a:solidFill>
                  <a:srgbClr val="002060"/>
                </a:solidFill>
              </a:rPr>
              <a:t>TIENE DADORES OPORTUNOS.</a:t>
            </a:r>
            <a:endParaRPr lang="es-CO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Autofit/>
          </a:bodyPr>
          <a:lstStyle/>
          <a:p>
            <a:r>
              <a:rPr lang="es-CO" sz="88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TRABAJA A DIARIO</a:t>
            </a:r>
            <a:endParaRPr lang="es-CO" sz="8800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924944"/>
            <a:ext cx="8229600" cy="4525963"/>
          </a:xfrm>
        </p:spPr>
        <p:txBody>
          <a:bodyPr>
            <a:normAutofit/>
          </a:bodyPr>
          <a:lstStyle/>
          <a:p>
            <a:r>
              <a:rPr lang="es-CO" sz="5400" b="1" dirty="0" smtClean="0">
                <a:solidFill>
                  <a:srgbClr val="002060"/>
                </a:solidFill>
              </a:rPr>
              <a:t>HECHOS 5.42-        TRABAJA TODOS LOS DIAS ENSEÑA Y PREDICA A </a:t>
            </a:r>
            <a:r>
              <a:rPr lang="es-CO" sz="5400" b="1" dirty="0" smtClean="0">
                <a:solidFill>
                  <a:srgbClr val="C00000"/>
                </a:solidFill>
              </a:rPr>
              <a:t>CRISTO.</a:t>
            </a:r>
            <a:endParaRPr lang="es-CO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es-CO" sz="6600" b="1" dirty="0" smtClean="0">
                <a:solidFill>
                  <a:srgbClr val="C00000"/>
                </a:solidFill>
              </a:rPr>
              <a:t>COMUNIÓN</a:t>
            </a:r>
            <a:endParaRPr lang="es-CO" sz="66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es-CO" sz="4400" b="1" dirty="0" smtClean="0"/>
              <a:t>CONGREGACIÓN, COMUNIDAD, ASOCIACIÓN, VINCULO, CEREMONIA, </a:t>
            </a:r>
          </a:p>
          <a:p>
            <a:pPr algn="ctr">
              <a:buNone/>
            </a:pPr>
            <a:r>
              <a:rPr lang="es-CO" sz="4400" b="1" dirty="0" smtClean="0">
                <a:solidFill>
                  <a:srgbClr val="C00000"/>
                </a:solidFill>
              </a:rPr>
              <a:t>     RELACIÓN, PARTICIPAR</a:t>
            </a:r>
            <a:r>
              <a:rPr lang="es-CO" sz="6000" b="1" dirty="0" smtClean="0">
                <a:solidFill>
                  <a:srgbClr val="C00000"/>
                </a:solidFill>
              </a:rPr>
              <a:t>.</a:t>
            </a:r>
            <a:endParaRPr lang="es-CO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Autofit/>
          </a:bodyPr>
          <a:lstStyle/>
          <a:p>
            <a:r>
              <a:rPr lang="es-CO" sz="72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NOMBRA LIDERES SIERVOS</a:t>
            </a:r>
            <a:endParaRPr lang="es-CO" sz="7200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31429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s-CO" sz="4800" b="1" dirty="0" smtClean="0">
                <a:solidFill>
                  <a:srgbClr val="C00000"/>
                </a:solidFill>
              </a:rPr>
              <a:t>HECHOS 6.1-7</a:t>
            </a:r>
          </a:p>
          <a:p>
            <a:r>
              <a:rPr lang="es-CO" sz="4800" b="1" dirty="0" smtClean="0">
                <a:solidFill>
                  <a:srgbClr val="002060"/>
                </a:solidFill>
              </a:rPr>
              <a:t>PASTORES ESTUDIAN LA PALABRA Y SE DEDICAN A LA ORACIÓN. V2</a:t>
            </a:r>
          </a:p>
          <a:p>
            <a:r>
              <a:rPr lang="es-CO" sz="4800" b="1" dirty="0" smtClean="0">
                <a:solidFill>
                  <a:srgbClr val="002060"/>
                </a:solidFill>
              </a:rPr>
              <a:t>TIENEN SABIDURIA Y ES CONFIRMADA POR EL ESPIRITU SANTO. V3</a:t>
            </a:r>
          </a:p>
          <a:p>
            <a:r>
              <a:rPr lang="es-CO" sz="4800" b="1" dirty="0" smtClean="0">
                <a:solidFill>
                  <a:srgbClr val="002060"/>
                </a:solidFill>
              </a:rPr>
              <a:t>LOS LIDERES SON ENVIADOS. V6</a:t>
            </a:r>
          </a:p>
          <a:p>
            <a:r>
              <a:rPr lang="es-CO" sz="4800" b="1" dirty="0" smtClean="0">
                <a:solidFill>
                  <a:srgbClr val="002060"/>
                </a:solidFill>
              </a:rPr>
              <a:t>LOS LIDERES TRAEN LA MULTIPLICACIÓN.</a:t>
            </a:r>
          </a:p>
          <a:p>
            <a:endParaRPr lang="es-CO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b="1" dirty="0" smtClean="0">
                <a:solidFill>
                  <a:srgbClr val="C00000"/>
                </a:solidFill>
              </a:rPr>
              <a:t>SALMO 25.14</a:t>
            </a:r>
            <a:endParaRPr lang="es-CO" sz="66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s-CO" sz="4400" b="1" dirty="0" smtClean="0">
                <a:solidFill>
                  <a:srgbClr val="002060"/>
                </a:solidFill>
              </a:rPr>
              <a:t>SOD = COMPAÑÍA DE PERSONAS (EN DELIBERACIÓN ESTRECHA) INTIMIDAD, CONSULTA, SECRETO, COMPAÑIA, COMUNICAR, CONCEJO, FAVOR, REUNIÓN.</a:t>
            </a:r>
            <a:endParaRPr lang="es-CO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8000" b="1" dirty="0" smtClean="0">
                <a:solidFill>
                  <a:srgbClr val="C00000"/>
                </a:solidFill>
              </a:rPr>
              <a:t>KOINONIA</a:t>
            </a:r>
            <a:endParaRPr lang="es-CO" sz="80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O" sz="5600" b="1" dirty="0" smtClean="0">
                <a:solidFill>
                  <a:schemeClr val="tx2">
                    <a:lumMod val="50000"/>
                  </a:schemeClr>
                </a:solidFill>
              </a:rPr>
              <a:t>AYUDA, CONTRIBUCIÓN, HERMANDAD ES PRODUCIDA POR EL ESPIRITU SANTO,UNE A LOS CREYENTES</a:t>
            </a:r>
            <a:r>
              <a:rPr lang="es-CO" sz="6000" b="1" dirty="0" smtClean="0">
                <a:solidFill>
                  <a:schemeClr val="tx2">
                    <a:lumMod val="50000"/>
                  </a:schemeClr>
                </a:solidFill>
              </a:rPr>
              <a:t>.                         </a:t>
            </a:r>
            <a:r>
              <a:rPr lang="es-CO" sz="6000" b="1" dirty="0" smtClean="0">
                <a:solidFill>
                  <a:srgbClr val="C00000"/>
                </a:solidFill>
              </a:rPr>
              <a:t>APARECE 223 VECES EN EL NUEVO TESTAMENTO.</a:t>
            </a:r>
            <a:endParaRPr lang="es-CO" sz="6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Autofit/>
          </a:bodyPr>
          <a:lstStyle/>
          <a:p>
            <a:r>
              <a:rPr lang="es-CO" sz="7200" b="1" dirty="0" smtClean="0">
                <a:solidFill>
                  <a:srgbClr val="C00000"/>
                </a:solidFill>
              </a:rPr>
              <a:t>COLOSENSES Y EFESIOS</a:t>
            </a:r>
            <a:endParaRPr lang="es-CO" sz="72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4339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s-CO" sz="3900" b="1" dirty="0" smtClean="0">
                <a:solidFill>
                  <a:schemeClr val="tx2">
                    <a:lumMod val="50000"/>
                  </a:schemeClr>
                </a:solidFill>
              </a:rPr>
              <a:t>AMOR COMO CUERPO DE CRISTO.</a:t>
            </a:r>
          </a:p>
          <a:p>
            <a:r>
              <a:rPr lang="es-CO" sz="3900" b="1" dirty="0" smtClean="0">
                <a:solidFill>
                  <a:schemeClr val="tx2">
                    <a:lumMod val="50000"/>
                  </a:schemeClr>
                </a:solidFill>
              </a:rPr>
              <a:t>EFESIOS 2.19-LA CASA DE DIOS</a:t>
            </a:r>
          </a:p>
          <a:p>
            <a:r>
              <a:rPr lang="es-CO" sz="3900" b="1" dirty="0" smtClean="0">
                <a:solidFill>
                  <a:schemeClr val="tx2">
                    <a:lumMod val="50000"/>
                  </a:schemeClr>
                </a:solidFill>
              </a:rPr>
              <a:t>COLOSENSES 2.8-23-LA VIVEZA DE LAS FALSAS DOCTRINAS Y SUS ATAQUES, TRADICIONES HUMANAS NO ACORDES CON CRISTO.</a:t>
            </a:r>
          </a:p>
          <a:p>
            <a:r>
              <a:rPr lang="es-CO" sz="3900" b="1" dirty="0" smtClean="0">
                <a:solidFill>
                  <a:schemeClr val="tx2">
                    <a:lumMod val="50000"/>
                  </a:schemeClr>
                </a:solidFill>
              </a:rPr>
              <a:t>EFESIOS 4.14 ZARANDEADO</a:t>
            </a:r>
            <a:r>
              <a:rPr lang="es-CO" sz="3900" dirty="0" smtClean="0">
                <a:solidFill>
                  <a:schemeClr val="tx2">
                    <a:lumMod val="50000"/>
                  </a:schemeClr>
                </a:solidFill>
              </a:rPr>
              <a:t>S</a:t>
            </a:r>
            <a:r>
              <a:rPr lang="es-CO" sz="3900" b="1" dirty="0" smtClean="0">
                <a:solidFill>
                  <a:schemeClr val="tx2">
                    <a:lumMod val="50000"/>
                  </a:schemeClr>
                </a:solidFill>
              </a:rPr>
              <a:t> POR VIENTOS DE DOCTRINA</a:t>
            </a:r>
            <a:r>
              <a:rPr lang="es-CO" sz="48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s-CO" sz="4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8000" b="1" dirty="0" smtClean="0">
                <a:solidFill>
                  <a:srgbClr val="C00000"/>
                </a:solidFill>
              </a:rPr>
              <a:t>JERUSALEN</a:t>
            </a:r>
            <a:endParaRPr lang="es-CO" sz="80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O" sz="5400" b="1" dirty="0" smtClean="0">
                <a:solidFill>
                  <a:schemeClr val="tx2">
                    <a:lumMod val="50000"/>
                  </a:schemeClr>
                </a:solidFill>
              </a:rPr>
              <a:t>LA FIESTA DE PENTECONTES. </a:t>
            </a:r>
          </a:p>
          <a:p>
            <a:r>
              <a:rPr lang="es-CO" sz="5400" b="1" dirty="0" smtClean="0">
                <a:solidFill>
                  <a:schemeClr val="tx2">
                    <a:lumMod val="50000"/>
                  </a:schemeClr>
                </a:solidFill>
              </a:rPr>
              <a:t>FIESTA DE LA COSECHA.</a:t>
            </a:r>
          </a:p>
          <a:p>
            <a:r>
              <a:rPr lang="es-CO" sz="5400" b="1" dirty="0" smtClean="0">
                <a:solidFill>
                  <a:schemeClr val="tx2">
                    <a:lumMod val="50000"/>
                  </a:schemeClr>
                </a:solidFill>
              </a:rPr>
              <a:t>EL RESULTADO DE LA COMUNIÓN TRAJO ALGO MUY GRANDE: LLENURA, BAUTISMO DEL ESPIRITU SANTO.</a:t>
            </a:r>
            <a:endParaRPr lang="es-CO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es-CO" sz="8000" b="1" dirty="0" smtClean="0">
                <a:solidFill>
                  <a:srgbClr val="C00000"/>
                </a:solidFill>
              </a:rPr>
              <a:t>JERUSALEN</a:t>
            </a:r>
            <a:endParaRPr lang="es-CO" sz="80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>
            <a:normAutofit fontScale="92500"/>
          </a:bodyPr>
          <a:lstStyle/>
          <a:p>
            <a:pPr algn="ctr"/>
            <a:r>
              <a:rPr lang="es-CO" sz="6000" b="1" dirty="0" smtClean="0">
                <a:solidFill>
                  <a:schemeClr val="tx2">
                    <a:lumMod val="50000"/>
                  </a:schemeClr>
                </a:solidFill>
              </a:rPr>
              <a:t>ERA UNA COMUNIDAD QUE QUERIA APRENDER. </a:t>
            </a:r>
            <a:r>
              <a:rPr lang="es-CO" sz="6000" b="1" dirty="0" smtClean="0">
                <a:solidFill>
                  <a:srgbClr val="C00000"/>
                </a:solidFill>
              </a:rPr>
              <a:t>PERSEVERABA EN LA DOCTRINA APOSTOLICA.</a:t>
            </a:r>
            <a:endParaRPr lang="es-CO" sz="6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8000" b="1" dirty="0" smtClean="0">
                <a:solidFill>
                  <a:srgbClr val="C00000"/>
                </a:solidFill>
              </a:rPr>
              <a:t>JERUSALEN</a:t>
            </a:r>
            <a:endParaRPr lang="es-CO" sz="80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O" sz="5400" b="1" dirty="0" smtClean="0">
                <a:solidFill>
                  <a:schemeClr val="tx2">
                    <a:lumMod val="50000"/>
                  </a:schemeClr>
                </a:solidFill>
              </a:rPr>
              <a:t>ERA UNA COMUNIDAD QUE MOSTRABA AMOR.      </a:t>
            </a:r>
            <a:r>
              <a:rPr lang="es-CO" sz="5400" b="1" dirty="0" smtClean="0">
                <a:solidFill>
                  <a:srgbClr val="C00000"/>
                </a:solidFill>
              </a:rPr>
              <a:t>HEC.4.32-ORACIÓN         HEC:2.47</a:t>
            </a:r>
          </a:p>
          <a:p>
            <a:r>
              <a:rPr lang="es-CO" sz="5400" b="1" dirty="0" smtClean="0">
                <a:solidFill>
                  <a:schemeClr val="tx2">
                    <a:lumMod val="50000"/>
                  </a:schemeClr>
                </a:solidFill>
              </a:rPr>
              <a:t>ERA UNA COMUNIDAD ATRACTIVA, EVANGELIZADORA ”EL TEMOR A DIOS LO SENTIAN LOS DE AFUERA”.</a:t>
            </a:r>
          </a:p>
          <a:p>
            <a:r>
              <a:rPr lang="es-CO" sz="5400" b="1" dirty="0" smtClean="0">
                <a:solidFill>
                  <a:schemeClr val="tx2">
                    <a:lumMod val="50000"/>
                  </a:schemeClr>
                </a:solidFill>
              </a:rPr>
              <a:t>ERA UNA COMUNIDAD ALEGRE Y CONTAGIOSA.</a:t>
            </a:r>
          </a:p>
          <a:p>
            <a:endParaRPr lang="es-CO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MINISTERIO_EFAT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916832"/>
            <a:ext cx="6895240" cy="45259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229600" cy="1143000"/>
          </a:xfrm>
        </p:spPr>
        <p:txBody>
          <a:bodyPr>
            <a:noAutofit/>
          </a:bodyPr>
          <a:lstStyle/>
          <a:p>
            <a:r>
              <a:rPr lang="es-CO" sz="8000" b="1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DIOS Y LA COMUNIÓN</a:t>
            </a:r>
            <a:endParaRPr lang="es-CO" sz="8000" b="1" dirty="0">
              <a:solidFill>
                <a:srgbClr val="C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517</Words>
  <Application>Microsoft Office PowerPoint</Application>
  <PresentationFormat>Presentación en pantalla (4:3)</PresentationFormat>
  <Paragraphs>70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¿CÓMO ES LA COMUNIÓN DE LA IGLESIA? </vt:lpstr>
      <vt:lpstr>COMUNIÓN</vt:lpstr>
      <vt:lpstr>SALMO 25.14</vt:lpstr>
      <vt:lpstr>KOINONIA</vt:lpstr>
      <vt:lpstr>COLOSENSES Y EFESIOS</vt:lpstr>
      <vt:lpstr>JERUSALEN</vt:lpstr>
      <vt:lpstr>JERUSALEN</vt:lpstr>
      <vt:lpstr>JERUSALEN</vt:lpstr>
      <vt:lpstr>DIOS Y LA COMUNIÓN</vt:lpstr>
      <vt:lpstr>DIOS Y LA COMUNIÓN</vt:lpstr>
      <vt:lpstr>DIOS Y LA COMUNIÓN</vt:lpstr>
      <vt:lpstr>LA IGLESIA HOY</vt:lpstr>
      <vt:lpstr>HACE LO QUE HACIA EL SALVADOR</vt:lpstr>
      <vt:lpstr>JESÚS INVITA</vt:lpstr>
      <vt:lpstr>SE  LE DA SECRETOS</vt:lpstr>
      <vt:lpstr>VIVE DE ACUERDO</vt:lpstr>
      <vt:lpstr>PREDICA Y SIRVE</vt:lpstr>
      <vt:lpstr>SACIA NECESIDADES</vt:lpstr>
      <vt:lpstr>TRABAJA A DIARIO</vt:lpstr>
      <vt:lpstr>NOMBRA LIDERES SIERVOS</vt:lpstr>
      <vt:lpstr>Diapositiva 21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¿Cómo es la comunión de la iglesia?</dc:title>
  <dc:creator>tania malo</dc:creator>
  <cp:lastModifiedBy>tania malo</cp:lastModifiedBy>
  <cp:revision>3</cp:revision>
  <dcterms:created xsi:type="dcterms:W3CDTF">2012-03-15T22:35:43Z</dcterms:created>
  <dcterms:modified xsi:type="dcterms:W3CDTF">2012-03-18T17:35:12Z</dcterms:modified>
</cp:coreProperties>
</file>