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5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4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23EAE-F801-4690-B0A5-EF38180C50B1}" type="datetimeFigureOut">
              <a:rPr lang="es-CO" smtClean="0"/>
              <a:t>07/06/2012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C7F63-73C7-4F6D-B08D-D19E6D9C1F7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23EAE-F801-4690-B0A5-EF38180C50B1}" type="datetimeFigureOut">
              <a:rPr lang="es-CO" smtClean="0"/>
              <a:t>07/06/2012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C7F63-73C7-4F6D-B08D-D19E6D9C1F7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23EAE-F801-4690-B0A5-EF38180C50B1}" type="datetimeFigureOut">
              <a:rPr lang="es-CO" smtClean="0"/>
              <a:t>07/06/2012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C7F63-73C7-4F6D-B08D-D19E6D9C1F7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23EAE-F801-4690-B0A5-EF38180C50B1}" type="datetimeFigureOut">
              <a:rPr lang="es-CO" smtClean="0"/>
              <a:t>07/06/2012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C7F63-73C7-4F6D-B08D-D19E6D9C1F7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23EAE-F801-4690-B0A5-EF38180C50B1}" type="datetimeFigureOut">
              <a:rPr lang="es-CO" smtClean="0"/>
              <a:t>07/06/2012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C7F63-73C7-4F6D-B08D-D19E6D9C1F7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23EAE-F801-4690-B0A5-EF38180C50B1}" type="datetimeFigureOut">
              <a:rPr lang="es-CO" smtClean="0"/>
              <a:t>07/06/2012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C7F63-73C7-4F6D-B08D-D19E6D9C1F7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23EAE-F801-4690-B0A5-EF38180C50B1}" type="datetimeFigureOut">
              <a:rPr lang="es-CO" smtClean="0"/>
              <a:t>07/06/2012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C7F63-73C7-4F6D-B08D-D19E6D9C1F7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23EAE-F801-4690-B0A5-EF38180C50B1}" type="datetimeFigureOut">
              <a:rPr lang="es-CO" smtClean="0"/>
              <a:t>07/06/2012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C7F63-73C7-4F6D-B08D-D19E6D9C1F7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23EAE-F801-4690-B0A5-EF38180C50B1}" type="datetimeFigureOut">
              <a:rPr lang="es-CO" smtClean="0"/>
              <a:t>07/06/2012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C7F63-73C7-4F6D-B08D-D19E6D9C1F7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23EAE-F801-4690-B0A5-EF38180C50B1}" type="datetimeFigureOut">
              <a:rPr lang="es-CO" smtClean="0"/>
              <a:t>07/06/2012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C7F63-73C7-4F6D-B08D-D19E6D9C1F7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23EAE-F801-4690-B0A5-EF38180C50B1}" type="datetimeFigureOut">
              <a:rPr lang="es-CO" smtClean="0"/>
              <a:t>07/06/2012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C7F63-73C7-4F6D-B08D-D19E6D9C1F7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23EAE-F801-4690-B0A5-EF38180C50B1}" type="datetimeFigureOut">
              <a:rPr lang="es-CO" smtClean="0"/>
              <a:t>07/06/2012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C7F63-73C7-4F6D-B08D-D19E6D9C1F77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O" sz="6600" b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CARA A CARA CON DIOS</a:t>
            </a:r>
            <a:endParaRPr lang="es-CO" sz="6600" b="1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O" sz="4000" b="1" dirty="0" smtClean="0">
                <a:solidFill>
                  <a:srgbClr val="002060"/>
                </a:solidFill>
              </a:rPr>
              <a:t>DIOS ES PERFECTO</a:t>
            </a:r>
          </a:p>
          <a:p>
            <a:r>
              <a:rPr lang="es-CO" sz="4000" b="1" smtClean="0">
                <a:solidFill>
                  <a:srgbClr val="002060"/>
                </a:solidFill>
              </a:rPr>
              <a:t>GENESIS 32.22-31</a:t>
            </a:r>
            <a:endParaRPr lang="es-CO" sz="4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6600" b="1" dirty="0" smtClean="0">
                <a:solidFill>
                  <a:srgbClr val="C00000"/>
                </a:solidFill>
              </a:rPr>
              <a:t>DIOS ES PERFECTO</a:t>
            </a:r>
            <a:endParaRPr lang="es-CO" sz="66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O" sz="4000" b="1" dirty="0" smtClean="0">
                <a:solidFill>
                  <a:srgbClr val="002060"/>
                </a:solidFill>
              </a:rPr>
              <a:t>SU OBRA ES PERFECTA-DT:32-4</a:t>
            </a:r>
          </a:p>
          <a:p>
            <a:r>
              <a:rPr lang="es-CO" sz="4000" b="1" dirty="0" smtClean="0">
                <a:solidFill>
                  <a:srgbClr val="002060"/>
                </a:solidFill>
              </a:rPr>
              <a:t>SU CAMINO ES PERFECTO- 2SM 22.31</a:t>
            </a:r>
          </a:p>
          <a:p>
            <a:r>
              <a:rPr lang="es-CO" sz="4000" b="1" dirty="0" smtClean="0">
                <a:solidFill>
                  <a:srgbClr val="002060"/>
                </a:solidFill>
              </a:rPr>
              <a:t>SU CONOCIMIENTO ES PERFECTO JOB 36.4</a:t>
            </a:r>
          </a:p>
          <a:p>
            <a:r>
              <a:rPr lang="es-CO" sz="4000" b="1" dirty="0" smtClean="0">
                <a:solidFill>
                  <a:srgbClr val="002060"/>
                </a:solidFill>
              </a:rPr>
              <a:t>SU LEY ES PERFECTA-SAL 19.7</a:t>
            </a:r>
          </a:p>
          <a:p>
            <a:r>
              <a:rPr lang="es-CO" sz="4000" b="1" dirty="0" smtClean="0">
                <a:solidFill>
                  <a:srgbClr val="002060"/>
                </a:solidFill>
              </a:rPr>
              <a:t>SU VOLUNTAD ES PERFECTA-ROM 12.2</a:t>
            </a:r>
          </a:p>
          <a:p>
            <a:r>
              <a:rPr lang="es-CO" sz="4000" b="1" dirty="0" smtClean="0">
                <a:solidFill>
                  <a:srgbClr val="002060"/>
                </a:solidFill>
              </a:rPr>
              <a:t>SU AMOR ES PERFECTO-1JN 4.18</a:t>
            </a:r>
          </a:p>
          <a:p>
            <a:r>
              <a:rPr lang="es-CO" sz="4000" b="1" dirty="0" smtClean="0">
                <a:solidFill>
                  <a:srgbClr val="002060"/>
                </a:solidFill>
              </a:rPr>
              <a:t>EL MISMO ES PERFECTO-MATEO 5.48</a:t>
            </a:r>
            <a:endParaRPr lang="es-CO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6600" b="1" dirty="0" smtClean="0">
                <a:solidFill>
                  <a:srgbClr val="C00000"/>
                </a:solidFill>
              </a:rPr>
              <a:t>EN SU PRESENCIA</a:t>
            </a:r>
            <a:endParaRPr lang="es-CO" sz="66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O" sz="4000" b="1" dirty="0" smtClean="0">
                <a:solidFill>
                  <a:srgbClr val="002060"/>
                </a:solidFill>
              </a:rPr>
              <a:t>ABANDONAR TODO PECADO NO CONFESADO.</a:t>
            </a:r>
          </a:p>
          <a:p>
            <a:r>
              <a:rPr lang="es-CO" sz="4000" b="1" dirty="0" smtClean="0">
                <a:solidFill>
                  <a:srgbClr val="002060"/>
                </a:solidFill>
              </a:rPr>
              <a:t>DEBES ABANDONAR TODO HÁBITO DUDOSO.</a:t>
            </a:r>
          </a:p>
          <a:p>
            <a:r>
              <a:rPr lang="es-CO" sz="4000" b="1" dirty="0" smtClean="0">
                <a:solidFill>
                  <a:srgbClr val="002060"/>
                </a:solidFill>
              </a:rPr>
              <a:t>DEBES OBEDECER AL ESPIRITU SANTO PRONTAMENTE.</a:t>
            </a:r>
          </a:p>
          <a:p>
            <a:r>
              <a:rPr lang="es-CO" sz="4000" b="1" dirty="0" smtClean="0">
                <a:solidFill>
                  <a:srgbClr val="002060"/>
                </a:solidFill>
              </a:rPr>
              <a:t>DEBES CONFESAR A CRISTO PÚBLICAMENTE.</a:t>
            </a:r>
            <a:endParaRPr lang="es-CO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sz="6600" b="1" dirty="0" smtClean="0">
                <a:solidFill>
                  <a:srgbClr val="C00000"/>
                </a:solidFill>
              </a:rPr>
              <a:t>EL LLAMADO A SER SANTOS</a:t>
            </a:r>
            <a:endParaRPr lang="es-CO" sz="66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rgbClr val="996600"/>
          </a:solidFill>
          <a:ln>
            <a:noFill/>
          </a:ln>
        </p:spPr>
        <p:txBody>
          <a:bodyPr>
            <a:normAutofit fontScale="92500" lnSpcReduction="20000"/>
          </a:bodyPr>
          <a:lstStyle/>
          <a:p>
            <a:r>
              <a:rPr lang="es-CO" sz="4000" b="1" dirty="0" smtClean="0">
                <a:solidFill>
                  <a:srgbClr val="C00000"/>
                </a:solidFill>
              </a:rPr>
              <a:t>NOS LLAMA A SER SANTOS PORQUE EL ES SANTO-1  PEDRO 15.16</a:t>
            </a:r>
          </a:p>
          <a:p>
            <a:r>
              <a:rPr lang="es-CO" sz="4000" b="1" dirty="0" smtClean="0">
                <a:solidFill>
                  <a:srgbClr val="C00000"/>
                </a:solidFill>
              </a:rPr>
              <a:t>NOS LLAMA A UNA VIDA SANTA 2 TIM. 1.9</a:t>
            </a:r>
          </a:p>
          <a:p>
            <a:r>
              <a:rPr lang="es-CO" sz="4000" b="1" dirty="0" smtClean="0">
                <a:solidFill>
                  <a:srgbClr val="C00000"/>
                </a:solidFill>
              </a:rPr>
              <a:t>SOMOS HECHOS SANTOS HEBREOS 10.14</a:t>
            </a:r>
          </a:p>
          <a:p>
            <a:r>
              <a:rPr lang="es-CO" sz="4000" b="1" dirty="0" smtClean="0">
                <a:solidFill>
                  <a:srgbClr val="002060"/>
                </a:solidFill>
              </a:rPr>
              <a:t>LA SANTIDAD NO ES TEORIA DEBE SER PRACTICADA, VIDA SANTA Y PIADOSA MANERA DE VIVIR-2PD 3.11</a:t>
            </a:r>
            <a:endParaRPr lang="es-CO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6600" b="1" dirty="0" smtClean="0">
                <a:solidFill>
                  <a:srgbClr val="C00000"/>
                </a:solidFill>
              </a:rPr>
              <a:t>EL DESEO DE DIOS</a:t>
            </a:r>
            <a:endParaRPr lang="es-CO" sz="66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CO" sz="4000" b="1" dirty="0" smtClean="0">
                <a:solidFill>
                  <a:srgbClr val="002060"/>
                </a:solidFill>
              </a:rPr>
              <a:t>JESÚS DESEABA QUE LOS DISCIPULOS FUERAN BAUTIZADOS CON EL ESPIRITU SANTO Y FUEGO.MATEO 3.11-</a:t>
            </a:r>
            <a:r>
              <a:rPr lang="es-CO" sz="4000" b="1" dirty="0" smtClean="0">
                <a:solidFill>
                  <a:srgbClr val="C00000"/>
                </a:solidFill>
              </a:rPr>
              <a:t>EL OS BAUTIZARÁ CON ESPIRITU SANTO Y FUEGO.</a:t>
            </a:r>
          </a:p>
          <a:p>
            <a:r>
              <a:rPr lang="es-CO" sz="4000" b="1" dirty="0" smtClean="0">
                <a:solidFill>
                  <a:srgbClr val="C00000"/>
                </a:solidFill>
              </a:rPr>
              <a:t>EL FUEGO ATRAE , MOTIVA, ENCIENDE OTROS FUEGOS, PONER EN LLAMAS.</a:t>
            </a:r>
            <a:endParaRPr lang="es-CO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6600" b="1" dirty="0" smtClean="0">
                <a:solidFill>
                  <a:srgbClr val="C00000"/>
                </a:solidFill>
              </a:rPr>
              <a:t>TRES EJEMPLOS</a:t>
            </a:r>
            <a:endParaRPr lang="es-CO" sz="66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s-CO" sz="4000" b="1" dirty="0" smtClean="0">
                <a:solidFill>
                  <a:srgbClr val="002060"/>
                </a:solidFill>
              </a:rPr>
              <a:t>JACOB EL SUPLICANTE-GEN 49.24 RESULTADO SU CARÁCTER TRANSFORMADO.GEN 32.30</a:t>
            </a:r>
          </a:p>
          <a:p>
            <a:pPr marL="742950" indent="-742950">
              <a:buFont typeface="+mj-lt"/>
              <a:buAutoNum type="arabicPeriod"/>
            </a:pPr>
            <a:r>
              <a:rPr lang="es-CO" sz="4000" b="1" dirty="0" smtClean="0">
                <a:solidFill>
                  <a:srgbClr val="002060"/>
                </a:solidFill>
              </a:rPr>
              <a:t>MOISES EL SIERVO-ROSTRO TRANSFIGURADO EXD.33.11</a:t>
            </a:r>
          </a:p>
          <a:p>
            <a:pPr marL="742950" indent="-742950">
              <a:buFont typeface="+mj-lt"/>
              <a:buAutoNum type="arabicPeriod"/>
            </a:pPr>
            <a:r>
              <a:rPr lang="es-CO" sz="4000" b="1" dirty="0" smtClean="0">
                <a:solidFill>
                  <a:srgbClr val="002060"/>
                </a:solidFill>
              </a:rPr>
              <a:t>GEDEÓN EL SOLDADO-CONFIANZA TRANSMITIDA DE LOS IDOLOS A JEHOVÁ-JUECES 6.22</a:t>
            </a:r>
          </a:p>
          <a:p>
            <a:pPr marL="742950" indent="-742950">
              <a:buFont typeface="+mj-lt"/>
              <a:buAutoNum type="arabicPeriod"/>
            </a:pPr>
            <a:endParaRPr lang="es-CO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6600" b="1" dirty="0" smtClean="0">
                <a:solidFill>
                  <a:srgbClr val="C00000"/>
                </a:solidFill>
              </a:rPr>
              <a:t>JACOB EN BETHEL</a:t>
            </a:r>
            <a:endParaRPr lang="es-CO" sz="66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s-CO" sz="4000" b="1" dirty="0" smtClean="0">
                <a:solidFill>
                  <a:srgbClr val="002060"/>
                </a:solidFill>
              </a:rPr>
              <a:t>UNA CASA 35.1-CASA DE DIOS</a:t>
            </a:r>
          </a:p>
          <a:p>
            <a:pPr marL="742950" indent="-742950">
              <a:buFont typeface="+mj-lt"/>
              <a:buAutoNum type="arabicPeriod"/>
            </a:pPr>
            <a:r>
              <a:rPr lang="es-CO" sz="4000" b="1" dirty="0" smtClean="0">
                <a:solidFill>
                  <a:srgbClr val="002060"/>
                </a:solidFill>
              </a:rPr>
              <a:t>UN ALTAR-HONOR DE DIOS- 35.3</a:t>
            </a:r>
          </a:p>
          <a:p>
            <a:pPr marL="742950" indent="-742950">
              <a:buFont typeface="+mj-lt"/>
              <a:buAutoNum type="arabicPeriod"/>
            </a:pPr>
            <a:r>
              <a:rPr lang="es-CO" sz="4000" b="1" dirty="0" smtClean="0">
                <a:solidFill>
                  <a:srgbClr val="002060"/>
                </a:solidFill>
              </a:rPr>
              <a:t>UNA TUMBA PARA SUS IDOLOS-SANTIDAD A DIOS 35.4</a:t>
            </a:r>
          </a:p>
          <a:p>
            <a:pPr marL="742950" indent="-742950">
              <a:buFont typeface="+mj-lt"/>
              <a:buAutoNum type="arabicPeriod"/>
            </a:pPr>
            <a:r>
              <a:rPr lang="es-CO" sz="4000" b="1" dirty="0" smtClean="0">
                <a:solidFill>
                  <a:srgbClr val="002060"/>
                </a:solidFill>
              </a:rPr>
              <a:t>EL DIOS DE JACOB PODEROSO-GEN 49.24</a:t>
            </a:r>
          </a:p>
          <a:p>
            <a:pPr marL="742950" indent="-742950">
              <a:buFont typeface="+mj-lt"/>
              <a:buAutoNum type="arabicPeriod"/>
            </a:pPr>
            <a:r>
              <a:rPr lang="es-CO" sz="4000" b="1" dirty="0" smtClean="0">
                <a:solidFill>
                  <a:srgbClr val="002060"/>
                </a:solidFill>
              </a:rPr>
              <a:t>EL CONSTRASTE EL TODOPODEROSO CON EL GUSANO DE JACOB.-ISAIAS 41.14</a:t>
            </a:r>
            <a:endParaRPr lang="es-CO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143000" indent="-1143000"/>
            <a:r>
              <a:rPr lang="es-CO" sz="6600" b="1" dirty="0" smtClean="0">
                <a:solidFill>
                  <a:srgbClr val="C00000"/>
                </a:solidFill>
              </a:rPr>
              <a:t>MOISES</a:t>
            </a:r>
            <a:endParaRPr lang="es-CO" sz="66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CO" sz="4000" b="1" dirty="0" smtClean="0">
                <a:solidFill>
                  <a:srgbClr val="002060"/>
                </a:solidFill>
              </a:rPr>
              <a:t>DIOS TUVO QUE HUMILLARLO-EXD. 3.1-6</a:t>
            </a:r>
          </a:p>
          <a:p>
            <a:pPr marL="514350" indent="-514350">
              <a:buFont typeface="+mj-lt"/>
              <a:buAutoNum type="arabicPeriod"/>
            </a:pPr>
            <a:r>
              <a:rPr lang="es-CO" sz="4000" b="1" dirty="0" smtClean="0">
                <a:solidFill>
                  <a:srgbClr val="002060"/>
                </a:solidFill>
              </a:rPr>
              <a:t>INFORMARLE SU PROPOSITO EXD.EXD.3.7-10</a:t>
            </a:r>
          </a:p>
          <a:p>
            <a:pPr marL="514350" indent="-514350">
              <a:buFont typeface="+mj-lt"/>
              <a:buAutoNum type="arabicPeriod"/>
            </a:pPr>
            <a:r>
              <a:rPr lang="es-CO" sz="4000" b="1" dirty="0" smtClean="0">
                <a:solidFill>
                  <a:srgbClr val="002060"/>
                </a:solidFill>
              </a:rPr>
              <a:t>SU PRESENCIA LE ACOMPAÑARIA EXD.3.11-22</a:t>
            </a:r>
            <a:endParaRPr lang="es-CO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6600" b="1" dirty="0" smtClean="0">
                <a:solidFill>
                  <a:srgbClr val="C00000"/>
                </a:solidFill>
              </a:rPr>
              <a:t>GEDEÓN EL LLAMADO</a:t>
            </a:r>
            <a:endParaRPr lang="es-CO" sz="66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CO" b="1" dirty="0" smtClean="0">
                <a:solidFill>
                  <a:srgbClr val="002060"/>
                </a:solidFill>
              </a:rPr>
              <a:t>EMPLEANDO-TRILLANDO EL TRIGO.JUECES 6.11</a:t>
            </a:r>
          </a:p>
          <a:p>
            <a:pPr marL="514350" indent="-514350">
              <a:buFont typeface="+mj-lt"/>
              <a:buAutoNum type="arabicPeriod"/>
            </a:pPr>
            <a:r>
              <a:rPr lang="es-CO" b="1" dirty="0" smtClean="0">
                <a:solidFill>
                  <a:srgbClr val="002060"/>
                </a:solidFill>
              </a:rPr>
              <a:t>ANIMADO-VARÓN ESFORZADO Y VALIENTE JUECES 6.12</a:t>
            </a:r>
          </a:p>
          <a:p>
            <a:pPr marL="514350" indent="-514350">
              <a:buFont typeface="+mj-lt"/>
              <a:buAutoNum type="arabicPeriod"/>
            </a:pPr>
            <a:r>
              <a:rPr lang="es-CO" b="1" dirty="0" smtClean="0">
                <a:solidFill>
                  <a:srgbClr val="002060"/>
                </a:solidFill>
              </a:rPr>
              <a:t>AVERGONZADO-EL MENOR EN LA CASA DE MI PADRE JUECES 6.15</a:t>
            </a:r>
          </a:p>
          <a:p>
            <a:pPr marL="514350" indent="-514350">
              <a:buFont typeface="+mj-lt"/>
              <a:buAutoNum type="arabicPeriod"/>
            </a:pPr>
            <a:r>
              <a:rPr lang="es-CO" b="1" dirty="0" smtClean="0">
                <a:solidFill>
                  <a:srgbClr val="002060"/>
                </a:solidFill>
              </a:rPr>
              <a:t>LLENO DE PODER-CIERTAMENTE YO ESTARÉ CONTIGO.JUECES 6.16</a:t>
            </a:r>
          </a:p>
          <a:p>
            <a:pPr marL="514350" indent="-514350">
              <a:buFont typeface="+mj-lt"/>
              <a:buAutoNum type="arabicPeriod"/>
            </a:pPr>
            <a:r>
              <a:rPr lang="es-CO" b="1" dirty="0" smtClean="0">
                <a:solidFill>
                  <a:srgbClr val="002060"/>
                </a:solidFill>
              </a:rPr>
              <a:t>ENERGIZADO-DERRIBO EL ALTAR DE BAAL JUECES 6.25-27</a:t>
            </a:r>
          </a:p>
          <a:p>
            <a:pPr marL="514350" indent="-514350">
              <a:buFont typeface="+mj-lt"/>
              <a:buAutoNum type="arabicPeriod"/>
            </a:pPr>
            <a:r>
              <a:rPr lang="es-CO" b="1" dirty="0" smtClean="0">
                <a:solidFill>
                  <a:srgbClr val="002060"/>
                </a:solidFill>
              </a:rPr>
              <a:t>VENCE AL ENEMIGO JUECES 7.20</a:t>
            </a:r>
            <a:endParaRPr lang="es-CO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288</Words>
  <Application>Microsoft Office PowerPoint</Application>
  <PresentationFormat>Presentación en pantalla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CARA A CARA CON DIOS</vt:lpstr>
      <vt:lpstr>DIOS ES PERFECTO</vt:lpstr>
      <vt:lpstr>EN SU PRESENCIA</vt:lpstr>
      <vt:lpstr>EL LLAMADO A SER SANTOS</vt:lpstr>
      <vt:lpstr>EL DESEO DE DIOS</vt:lpstr>
      <vt:lpstr>TRES EJEMPLOS</vt:lpstr>
      <vt:lpstr>JACOB EN BETHEL</vt:lpstr>
      <vt:lpstr>MOISES</vt:lpstr>
      <vt:lpstr>GEDEÓN EL LLAMADO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 A CARA CON DIOS</dc:title>
  <dc:creator>tania malo</dc:creator>
  <cp:lastModifiedBy>tania malo</cp:lastModifiedBy>
  <cp:revision>1</cp:revision>
  <dcterms:created xsi:type="dcterms:W3CDTF">2012-06-07T19:16:00Z</dcterms:created>
  <dcterms:modified xsi:type="dcterms:W3CDTF">2012-06-07T20:26:11Z</dcterms:modified>
</cp:coreProperties>
</file>