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A4B72-98FE-4A4F-AE36-D9A55E279F51}" type="datetimeFigureOut">
              <a:rPr lang="es-CO" smtClean="0"/>
              <a:t>17/03/2012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FA791-C39C-424A-87A5-F54F93EDCEA1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 rot="16200000">
            <a:off x="-2812479" y="3063999"/>
            <a:ext cx="6858000" cy="73000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3500" dirty="0" smtClean="0">
                <a:ln w="11430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ALABANZA DEL NVO.  TESTAMENTO </a:t>
            </a:r>
            <a:endParaRPr lang="es-CO" sz="3500" dirty="0">
              <a:ln w="11430"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115616" y="0"/>
            <a:ext cx="7560840" cy="710140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CO" sz="2800" b="1" dirty="0" smtClean="0">
                <a:solidFill>
                  <a:srgbClr val="C00000"/>
                </a:solidFill>
                <a:latin typeface="Andalus" pitchFamily="2" charset="-78"/>
                <a:cs typeface="Andalus" pitchFamily="2" charset="-78"/>
              </a:rPr>
              <a:t>EFATA RECIBIRÉIS PODER.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ADORA A DIOS EXPRESÁNDOLE NUESTRO AMOR Y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COMPROMISO.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ENTRE LO QUE HACEMOS LO EXPRESAMOS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ORANDO, CANTANDO, DAMOS GRACIAS,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ESCUCHAMOS LA PALABRA DE DIOS,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OFRENDAMOS, CONFIAMOS, </a:t>
            </a:r>
            <a:r>
              <a:rPr lang="es-CO" sz="2400" b="1" u="sng" dirty="0" smtClean="0">
                <a:solidFill>
                  <a:srgbClr val="C00000"/>
                </a:solidFill>
                <a:latin typeface="Andalus" pitchFamily="2" charset="-78"/>
                <a:cs typeface="Andalus" pitchFamily="2" charset="-78"/>
              </a:rPr>
              <a:t>TESTIFICAMOS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ENTRE TODAS LAS COSAS DIOS ES NUESTRA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ADORACIÓN NO EL HOMBRE.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RECONOCEMOS QUE PODEMOS ADORAR A DIOS EN ESTE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LUGAR O EN CUALQUIER OTRO.</a:t>
            </a:r>
          </a:p>
          <a:p>
            <a:pPr algn="just">
              <a:buNone/>
            </a:pPr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CREEMOS QUE LA ADORACIÓN TIENE DOS CONDICIONES.</a:t>
            </a:r>
          </a:p>
          <a:p>
            <a:pPr algn="just"/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DIOS ES ESPÍRITU</a:t>
            </a:r>
          </a:p>
          <a:p>
            <a:pPr algn="just"/>
            <a:r>
              <a:rPr lang="es-CO" sz="2400" b="1" dirty="0" smtClean="0">
                <a:latin typeface="Andalus" pitchFamily="2" charset="-78"/>
                <a:cs typeface="Andalus" pitchFamily="2" charset="-78"/>
              </a:rPr>
              <a:t>Y LOS QUE LE ADORAN ES EN ESPÍRITU Y EN VERDAD ES NECESARIO QUE LE ADOREN.</a:t>
            </a:r>
          </a:p>
          <a:p>
            <a:pPr algn="just">
              <a:buNone/>
            </a:pPr>
            <a:endParaRPr lang="es-CO" sz="2400" b="1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LA VIDA EN EL REINO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sz="4800" b="1" dirty="0" smtClean="0"/>
              <a:t>ASI QUE NOSOTROS, QUE ESTAMOS RECIBIENDO UN </a:t>
            </a:r>
            <a:r>
              <a:rPr lang="es-CO" sz="4800" b="1" dirty="0" smtClean="0">
                <a:solidFill>
                  <a:srgbClr val="C00000"/>
                </a:solidFill>
              </a:rPr>
              <a:t>REINO</a:t>
            </a:r>
            <a:r>
              <a:rPr lang="es-CO" sz="4800" b="1" dirty="0" smtClean="0"/>
              <a:t> INCONMOBIBLE,SEAMOS </a:t>
            </a:r>
            <a:r>
              <a:rPr lang="es-CO" sz="4800" b="1" dirty="0" smtClean="0">
                <a:solidFill>
                  <a:srgbClr val="C00000"/>
                </a:solidFill>
              </a:rPr>
              <a:t>AGRADECIDOS,INSPIRADOS POR ESA GRATITUD,ADOREMOS A DIOS COMO A EL LE AGRADA.</a:t>
            </a:r>
            <a:r>
              <a:rPr lang="es-CO" sz="4800" b="1" dirty="0" smtClean="0"/>
              <a:t>HEBREOS 12.28 DHH.</a:t>
            </a:r>
          </a:p>
          <a:p>
            <a:r>
              <a:rPr lang="es-CO" sz="4800" b="1" dirty="0" smtClean="0"/>
              <a:t>NO ES COMO SE PIENSA DEBE SER ESCRITURAL,LA ALABANZA QUE NO BROTA DEL CORAZÓN NO ES ALABANZA-</a:t>
            </a:r>
            <a:endParaRPr lang="es-CO" sz="4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REINO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s-CO" sz="4800" dirty="0" smtClean="0"/>
              <a:t>SOBERANIA FRENTE A LA MUERTE,EXTINCIÓN DE LOS DOMINIOS DEL MUNDO.</a:t>
            </a:r>
            <a:r>
              <a:rPr lang="es-CO" sz="2800" dirty="0" smtClean="0">
                <a:solidFill>
                  <a:srgbClr val="C00000"/>
                </a:solidFill>
              </a:rPr>
              <a:t>MATEO 3.1-3</a:t>
            </a:r>
          </a:p>
          <a:p>
            <a:pPr>
              <a:buNone/>
            </a:pPr>
            <a:r>
              <a:rPr lang="es-CO" sz="4800" b="1" dirty="0" smtClean="0">
                <a:solidFill>
                  <a:srgbClr val="C00000"/>
                </a:solidFill>
              </a:rPr>
              <a:t>EVANGELIO DEL REINO:FUE TRANSMITIDO A DISCIPULOS.</a:t>
            </a:r>
          </a:p>
          <a:p>
            <a:pPr>
              <a:buNone/>
            </a:pPr>
            <a:r>
              <a:rPr lang="es-CO" sz="4800" b="1" dirty="0" smtClean="0">
                <a:solidFill>
                  <a:srgbClr val="C00000"/>
                </a:solidFill>
              </a:rPr>
              <a:t>TRANSFERIDOS A OTRO REINO.</a:t>
            </a:r>
            <a:r>
              <a:rPr lang="es-CO" sz="4800" b="1" dirty="0" smtClean="0"/>
              <a:t>COLOSENSES 1.13</a:t>
            </a:r>
            <a:endParaRPr lang="es-CO" sz="4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APOCALIPSIS 1.5-6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s-CO" sz="4800" b="1" dirty="0" smtClean="0">
                <a:solidFill>
                  <a:srgbClr val="C00000"/>
                </a:solidFill>
              </a:rPr>
              <a:t>ADORACIÓN Y ALABANZA</a:t>
            </a:r>
          </a:p>
          <a:p>
            <a:r>
              <a:rPr lang="es-CO" sz="4800" b="1" dirty="0" smtClean="0">
                <a:solidFill>
                  <a:srgbClr val="C00000"/>
                </a:solidFill>
              </a:rPr>
              <a:t>EJERCER AUTORIDAD COMO SACERDOTES DE DIOS</a:t>
            </a:r>
          </a:p>
          <a:p>
            <a:r>
              <a:rPr lang="es-CO" sz="4800" b="1" dirty="0" smtClean="0">
                <a:solidFill>
                  <a:srgbClr val="C00000"/>
                </a:solidFill>
              </a:rPr>
              <a:t>PROCLAMAR EL TRIUNFO DE CRISTO</a:t>
            </a:r>
          </a:p>
          <a:p>
            <a:r>
              <a:rPr lang="es-CO" sz="4800" b="1" dirty="0" smtClean="0">
                <a:solidFill>
                  <a:srgbClr val="C00000"/>
                </a:solidFill>
              </a:rPr>
              <a:t>EXIGE A LA IGLESIA LA BATALLA CONTRA EL MAL PARA QUE EL REINO AVANCE.</a:t>
            </a:r>
            <a:endParaRPr lang="es-CO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ctr">
              <a:buNone/>
            </a:pPr>
            <a:r>
              <a:rPr lang="es-CO" sz="2800" b="1" dirty="0" smtClean="0">
                <a:ln>
                  <a:solidFill>
                    <a:srgbClr val="C00000"/>
                  </a:solidFill>
                </a:ln>
                <a:latin typeface="Andalus" pitchFamily="2" charset="-78"/>
                <a:cs typeface="Andalus" pitchFamily="2" charset="-78"/>
              </a:rPr>
              <a:t>Creemos en la presencia de Dios manifestada</a:t>
            </a:r>
          </a:p>
          <a:p>
            <a:pPr algn="ctr">
              <a:buNone/>
            </a:pPr>
            <a:r>
              <a:rPr lang="es-CO" sz="2800" b="1" dirty="0" smtClean="0">
                <a:ln>
                  <a:solidFill>
                    <a:srgbClr val="C00000"/>
                  </a:solidFill>
                </a:ln>
                <a:latin typeface="Andalus" pitchFamily="2" charset="-78"/>
                <a:cs typeface="Andalus" pitchFamily="2" charset="-78"/>
              </a:rPr>
              <a:t>como testimonio para los incrédulos.</a:t>
            </a:r>
          </a:p>
          <a:p>
            <a:pPr algn="ctr">
              <a:buNone/>
            </a:pPr>
            <a:endParaRPr lang="es-CO" sz="2800" b="1" dirty="0" smtClean="0">
              <a:ln>
                <a:solidFill>
                  <a:srgbClr val="C00000"/>
                </a:solidFill>
              </a:ln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s-CO" sz="2800" b="1" dirty="0" smtClean="0">
                <a:ln>
                  <a:solidFill>
                    <a:schemeClr val="tx1"/>
                  </a:solidFill>
                </a:ln>
                <a:latin typeface="Andalus" pitchFamily="2" charset="-78"/>
                <a:cs typeface="Andalus" pitchFamily="2" charset="-78"/>
              </a:rPr>
              <a:t>HEC 2. 6 “SE  JUNTO  LA MULTITUD”</a:t>
            </a:r>
          </a:p>
          <a:p>
            <a:pPr>
              <a:buNone/>
            </a:pPr>
            <a:endParaRPr lang="es-CO" sz="2800" b="1" dirty="0" smtClean="0">
              <a:ln>
                <a:solidFill>
                  <a:srgbClr val="C00000"/>
                </a:solidFill>
              </a:ln>
              <a:latin typeface="Andalus" pitchFamily="2" charset="-78"/>
              <a:cs typeface="Andalus" pitchFamily="2" charset="-78"/>
            </a:endParaRPr>
          </a:p>
          <a:p>
            <a:pPr>
              <a:buNone/>
            </a:pPr>
            <a:r>
              <a:rPr lang="es-CO" sz="2800" b="1" dirty="0" smtClean="0">
                <a:ln>
                  <a:solidFill>
                    <a:schemeClr val="tx1"/>
                  </a:solidFill>
                </a:ln>
                <a:latin typeface="Andalus" pitchFamily="2" charset="-78"/>
                <a:cs typeface="Andalus" pitchFamily="2" charset="-78"/>
              </a:rPr>
              <a:t>En medio de la genuina adoración, se siente la</a:t>
            </a:r>
          </a:p>
          <a:p>
            <a:pPr>
              <a:buNone/>
            </a:pPr>
            <a:r>
              <a:rPr lang="es-CO" sz="2800" b="1" dirty="0" smtClean="0">
                <a:ln>
                  <a:solidFill>
                    <a:schemeClr val="tx1"/>
                  </a:solidFill>
                </a:ln>
                <a:latin typeface="Andalus" pitchFamily="2" charset="-78"/>
                <a:cs typeface="Andalus" pitchFamily="2" charset="-78"/>
              </a:rPr>
              <a:t>presencia de Dios, se nos ofrece perdón, se nos revelan</a:t>
            </a:r>
          </a:p>
          <a:p>
            <a:pPr>
              <a:buNone/>
            </a:pPr>
            <a:r>
              <a:rPr lang="es-CO" sz="2800" b="1" dirty="0" smtClean="0">
                <a:ln>
                  <a:solidFill>
                    <a:schemeClr val="tx1"/>
                  </a:solidFill>
                </a:ln>
                <a:latin typeface="Andalus" pitchFamily="2" charset="-78"/>
                <a:cs typeface="Andalus" pitchFamily="2" charset="-78"/>
              </a:rPr>
              <a:t>los propósitos de Dios y se muestra su poder.</a:t>
            </a:r>
          </a:p>
          <a:p>
            <a:pPr algn="just">
              <a:buNone/>
            </a:pPr>
            <a:endParaRPr lang="es-CO" b="1" dirty="0">
              <a:ln>
                <a:solidFill>
                  <a:srgbClr val="C00000"/>
                </a:solidFill>
              </a:ln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LA ALABANZA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sz="5400" b="1" dirty="0" smtClean="0"/>
              <a:t>HECHOS 2.6-</a:t>
            </a:r>
            <a:r>
              <a:rPr lang="es-CO" sz="5400" b="1" dirty="0" smtClean="0">
                <a:solidFill>
                  <a:srgbClr val="C00000"/>
                </a:solidFill>
              </a:rPr>
              <a:t>SE JUNTÓ LA MULTITUD.</a:t>
            </a:r>
          </a:p>
          <a:p>
            <a:r>
              <a:rPr lang="es-CO" sz="5400" b="1" dirty="0" smtClean="0">
                <a:solidFill>
                  <a:srgbClr val="C00000"/>
                </a:solidFill>
              </a:rPr>
              <a:t>HAY CONSUELO CUANDO HAY DEPRESIÓN,TENSIONES.</a:t>
            </a:r>
            <a:r>
              <a:rPr lang="es-CO" sz="5400" b="1" dirty="0" smtClean="0"/>
              <a:t>NÚMEROS 21.16-17.</a:t>
            </a:r>
          </a:p>
          <a:p>
            <a:r>
              <a:rPr lang="es-CO" sz="5400" b="1" dirty="0" smtClean="0"/>
              <a:t>SUBE OH POZO A EL CANTAD</a:t>
            </a:r>
          </a:p>
          <a:p>
            <a:r>
              <a:rPr lang="es-CO" sz="5400" b="1" dirty="0" smtClean="0"/>
              <a:t>HECHOS 16.25-26-ABRE LAS CARCELES</a:t>
            </a:r>
            <a:endParaRPr lang="es-CO" sz="5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ALABAR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O" sz="5400" b="1" dirty="0" smtClean="0"/>
              <a:t>ELOGIAR,VOCEAR,HONOR EXALTAR,GLORIFICAR,LOAR,ENALTECER.ENCUMBRAR,CELEBRAR,APLAUDIR,MAGNIFICAR,ALELUYA,ACLAMACIÓN.</a:t>
            </a:r>
          </a:p>
          <a:p>
            <a:r>
              <a:rPr lang="es-CO" sz="5400" b="1" dirty="0" smtClean="0"/>
              <a:t>MEGALUNO=HACER GRANDE,ALARGARMOSTRAR RESPETO,TENER ALTA ESTIMA.</a:t>
            </a:r>
            <a:endParaRPr lang="es-CO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ADORAR ENTREGAR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5400" b="1" dirty="0" smtClean="0"/>
              <a:t>ENTRENGUENSE A DIOS,PRESENTENLE TODO SU SER PARA PROPOSITOS JUSTOS.</a:t>
            </a:r>
            <a:r>
              <a:rPr lang="es-CO" sz="2000" b="1" dirty="0" smtClean="0">
                <a:solidFill>
                  <a:srgbClr val="C00000"/>
                </a:solidFill>
              </a:rPr>
              <a:t>ROMANOS 6.13 PARAFRASIS</a:t>
            </a:r>
          </a:p>
          <a:p>
            <a:endParaRPr lang="es-CO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ENTREGA TOTAL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sz="5400" b="1" dirty="0" smtClean="0"/>
              <a:t>TRES COSAS BLOQUEAN LA ENTRGA A DIOS.</a:t>
            </a:r>
          </a:p>
          <a:p>
            <a:pPr marL="914400" indent="-914400">
              <a:buFont typeface="+mj-lt"/>
              <a:buAutoNum type="arabicPeriod"/>
            </a:pPr>
            <a:r>
              <a:rPr lang="es-CO" sz="5400" b="1" dirty="0" smtClean="0"/>
              <a:t>TEMOR</a:t>
            </a:r>
          </a:p>
          <a:p>
            <a:pPr marL="914400" indent="-914400">
              <a:buFont typeface="+mj-lt"/>
              <a:buAutoNum type="arabicPeriod"/>
            </a:pPr>
            <a:r>
              <a:rPr lang="es-CO" sz="5400" b="1" dirty="0" smtClean="0"/>
              <a:t>ORGULLO</a:t>
            </a:r>
          </a:p>
          <a:p>
            <a:pPr marL="914400" indent="-914400">
              <a:buFont typeface="+mj-lt"/>
              <a:buAutoNum type="arabicPeriod"/>
            </a:pPr>
            <a:r>
              <a:rPr lang="es-CO" sz="5400" b="1" dirty="0" smtClean="0"/>
              <a:t>CONFUSIÓN</a:t>
            </a:r>
            <a:endParaRPr lang="es-CO" sz="5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LA ALABANZA ES PERFECCIONADA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  <a:p>
            <a:r>
              <a:rPr lang="es-CO" b="1" dirty="0" smtClean="0"/>
              <a:t>MATEO 21.16 DE LA BOCA DE LOS NIÑOS PERFECCIONASTE LA ALABANZA.</a:t>
            </a:r>
          </a:p>
          <a:p>
            <a:r>
              <a:rPr lang="es-CO" b="1" dirty="0" smtClean="0"/>
              <a:t>EFESIOS 1.6-PARA ALABANZA DE SU GLORIA</a:t>
            </a:r>
            <a:endParaRPr lang="es-CO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HECHOS 2.40-47-MR 12.30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CO" dirty="0" smtClean="0"/>
          </a:p>
          <a:p>
            <a:endParaRPr lang="es-CO" dirty="0"/>
          </a:p>
          <a:p>
            <a:r>
              <a:rPr lang="es-CO" sz="4400" b="1" dirty="0" smtClean="0"/>
              <a:t>TESTIFICABAN (V.40)</a:t>
            </a:r>
          </a:p>
          <a:p>
            <a:r>
              <a:rPr lang="es-CO" sz="4400" b="1" dirty="0" smtClean="0"/>
              <a:t>SE AÑADIAN(V.41)</a:t>
            </a:r>
          </a:p>
          <a:p>
            <a:r>
              <a:rPr lang="es-CO" sz="4400" b="1" dirty="0" smtClean="0"/>
              <a:t>PERSEVERABAN EN UNA DOCTRINA(V.42)</a:t>
            </a:r>
          </a:p>
          <a:p>
            <a:r>
              <a:rPr lang="es-CO" sz="4400" b="1" dirty="0" smtClean="0"/>
              <a:t>ORADORES(V.42.B)</a:t>
            </a:r>
          </a:p>
          <a:p>
            <a:r>
              <a:rPr lang="es-CO" sz="4400" b="1" dirty="0" smtClean="0"/>
              <a:t>ESTABANJUNTOS(V.44)</a:t>
            </a:r>
          </a:p>
          <a:p>
            <a:r>
              <a:rPr lang="es-CO" sz="4400" b="1" dirty="0" smtClean="0"/>
              <a:t>ALABANDO Y TENIENDO EL FAVOR DEL PUEBLO(V.47)</a:t>
            </a:r>
            <a:endParaRPr lang="es-CO" sz="4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solidFill>
                  <a:srgbClr val="C00000"/>
                </a:solidFill>
              </a:rPr>
              <a:t>DIOS QUIERE TODO DE TI</a:t>
            </a:r>
            <a:endParaRPr lang="es-CO" sz="72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/>
          <a:lstStyle/>
          <a:p>
            <a:endParaRPr lang="es-CO" dirty="0" smtClean="0"/>
          </a:p>
          <a:p>
            <a:pPr marL="514350" indent="-514350">
              <a:buFont typeface="+mj-lt"/>
              <a:buAutoNum type="arabicPeriod"/>
            </a:pPr>
            <a:r>
              <a:rPr lang="es-CO" sz="4400" b="1" dirty="0" smtClean="0"/>
              <a:t>DIOS QUIERE COMPROMETIDOS</a:t>
            </a:r>
          </a:p>
          <a:p>
            <a:pPr marL="514350" indent="-514350">
              <a:buFont typeface="+mj-lt"/>
              <a:buAutoNum type="arabicPeriod"/>
            </a:pPr>
            <a:r>
              <a:rPr lang="es-CO" sz="4400" b="1" dirty="0" smtClean="0"/>
              <a:t>DIOS QUIERE OBEDIENCIA TOTAL</a:t>
            </a:r>
          </a:p>
          <a:p>
            <a:pPr marL="514350" indent="-514350">
              <a:buFont typeface="+mj-lt"/>
              <a:buAutoNum type="arabicPeriod"/>
            </a:pPr>
            <a:r>
              <a:rPr lang="es-CO" sz="4400" b="1" dirty="0" smtClean="0"/>
              <a:t>DIOS QUIERE DEVOCIÓN PLENA</a:t>
            </a:r>
            <a:endParaRPr lang="es-CO" sz="4400" b="1" dirty="0"/>
          </a:p>
          <a:p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378</Words>
  <Application>Microsoft Office PowerPoint</Application>
  <PresentationFormat>Presentación en pantalla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ALABANZA DEL NVO.  TESTAMENTO </vt:lpstr>
      <vt:lpstr>Diapositiva 2</vt:lpstr>
      <vt:lpstr>LA ALABANZA</vt:lpstr>
      <vt:lpstr>ALABAR</vt:lpstr>
      <vt:lpstr>ADORAR ENTREGAR</vt:lpstr>
      <vt:lpstr>ENTREGA TOTAL</vt:lpstr>
      <vt:lpstr>LA ALABANZA ES PERFECCIONADA</vt:lpstr>
      <vt:lpstr>HECHOS 2.40-47-MR 12.30</vt:lpstr>
      <vt:lpstr>DIOS QUIERE TODO DE TI</vt:lpstr>
      <vt:lpstr>LA VIDA EN EL REINO</vt:lpstr>
      <vt:lpstr>REINO</vt:lpstr>
      <vt:lpstr>APOCALIPSIS 1.5-6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ALABANZA DEL NVO.  TESTAMENTO</dc:title>
  <dc:creator>tania malo</dc:creator>
  <cp:lastModifiedBy>tania malo</cp:lastModifiedBy>
  <cp:revision>1</cp:revision>
  <dcterms:created xsi:type="dcterms:W3CDTF">2012-03-18T02:23:54Z</dcterms:created>
  <dcterms:modified xsi:type="dcterms:W3CDTF">2012-03-18T03:54:53Z</dcterms:modified>
</cp:coreProperties>
</file>